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8"/>
  </p:notesMasterIdLst>
  <p:handoutMasterIdLst>
    <p:handoutMasterId r:id="rId9"/>
  </p:handoutMasterIdLst>
  <p:sldIdLst>
    <p:sldId id="281" r:id="rId4"/>
    <p:sldId id="795" r:id="rId5"/>
    <p:sldId id="794" r:id="rId6"/>
    <p:sldId id="722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F81BD"/>
    <a:srgbClr val="89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76689" autoAdjust="0"/>
  </p:normalViewPr>
  <p:slideViewPr>
    <p:cSldViewPr>
      <p:cViewPr varScale="1">
        <p:scale>
          <a:sx n="76" d="100"/>
          <a:sy n="76" d="100"/>
        </p:scale>
        <p:origin x="10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368"/>
    </p:cViewPr>
  </p:sorterViewPr>
  <p:notesViewPr>
    <p:cSldViewPr>
      <p:cViewPr varScale="1">
        <p:scale>
          <a:sx n="86" d="100"/>
          <a:sy n="86" d="100"/>
        </p:scale>
        <p:origin x="-3480" y="-10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r>
              <a:rPr lang="de-CH" dirty="0" err="1" smtClean="0"/>
              <a:t>Nando</a:t>
            </a:r>
            <a:r>
              <a:rPr lang="de-CH" dirty="0" smtClean="0"/>
              <a:t> </a:t>
            </a:r>
            <a:r>
              <a:rPr lang="de-CH" dirty="0" err="1" smtClean="0"/>
              <a:t>Stöcklin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Pädagogische Hochschule Bern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199BD42D-C0D7-4CDE-9760-3CC8DD655D0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275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38D97E8-DC41-4103-9C10-CA29A9C56E0B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8078A389-164C-45F0-83BD-7AA4D8E75C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154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8A389-164C-45F0-83BD-7AA4D8E75C0B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876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8A389-164C-45F0-83BD-7AA4D8E75C0B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876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087"/>
            <a:ext cx="90364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914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CH" sz="80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de-CH" sz="80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6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CH"/>
            </a:p>
          </p:txBody>
        </p:sp>
        <p:pic>
          <p:nvPicPr>
            <p:cNvPr id="8" name="Picture 9" descr="logo_big_bordeau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61"/>
              <a:ext cx="6240" cy="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2955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8486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A6003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848600" cy="6096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5532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0" y="65532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527800"/>
            <a:ext cx="685800" cy="4572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38364C-D660-42AC-BA41-B5005A93A44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F8EA-58DC-4E83-8F39-82DD23FB87D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E76A-9AA8-4DD0-8631-E0289FCFE00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E004-1563-41BB-89DC-100D2B75B9C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077BA-79B0-4E6F-9BF4-A7319F408E8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2C4E-54B5-4260-B197-12636ED54FB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D628-3F66-4F14-B1D8-87FF1D0330E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51EB-EC86-472E-9186-A40EED4DF44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69EC5-F142-4C3A-B070-2EFF6F7CAE0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592D7-8A62-4D80-A2A5-23D75A14ACC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990600"/>
            <a:ext cx="196215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73405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7010-323A-4D96-8BDF-81409F3500B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851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500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8307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27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10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3464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728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9071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3241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7972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4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53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27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/>
            </a:lvl1pPr>
          </a:lstStyle>
          <a:p>
            <a:pPr>
              <a:defRPr/>
            </a:pPr>
            <a:fld id="{E3B980B5-B5A7-4C8E-AEDA-6F281352F8E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0"/>
            <a:ext cx="22955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A600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30" charset="0"/>
        <a:buChar char="•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30" charset="0"/>
        <a:buChar char="•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30" charset="0"/>
        <a:buChar char="•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30" charset="0"/>
        <a:buChar char="•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30" charset="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8C94-6A66-4721-8AAE-E9E2CEC88DE8}" type="datetimeFigureOut">
              <a:rPr lang="de-DE" smtClean="0"/>
              <a:pPr/>
              <a:t>09.03.17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FDF6-E7C0-46BF-B10F-9E5E2020EA4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0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4348" y="3391272"/>
            <a:ext cx="7848600" cy="1549896"/>
          </a:xfrm>
        </p:spPr>
        <p:txBody>
          <a:bodyPr/>
          <a:lstStyle/>
          <a:p>
            <a:r>
              <a:rPr lang="de-CH" dirty="0" err="1" smtClean="0"/>
              <a:t>Nando</a:t>
            </a:r>
            <a:r>
              <a:rPr lang="de-CH" dirty="0" smtClean="0"/>
              <a:t> </a:t>
            </a:r>
            <a:r>
              <a:rPr lang="de-CH" dirty="0" err="1" smtClean="0"/>
              <a:t>Stöcklin</a:t>
            </a:r>
            <a:endParaRPr lang="de-CH" dirty="0" smtClean="0"/>
          </a:p>
          <a:p>
            <a:r>
              <a:rPr lang="de-CH" smtClean="0"/>
              <a:t>nando.stoecklin@phbern.ch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8278688" cy="609600"/>
          </a:xfrm>
        </p:spPr>
        <p:txBody>
          <a:bodyPr/>
          <a:lstStyle/>
          <a:p>
            <a:r>
              <a:rPr lang="de-CH" dirty="0" err="1" smtClean="0"/>
              <a:t>Gameful</a:t>
            </a:r>
            <a:r>
              <a:rPr lang="de-CH" dirty="0" smtClean="0"/>
              <a:t> Design  -Erfahrungen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4348" y="2564904"/>
            <a:ext cx="7848600" cy="2376264"/>
          </a:xfrm>
        </p:spPr>
        <p:txBody>
          <a:bodyPr>
            <a:normAutofit/>
          </a:bodyPr>
          <a:lstStyle/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Nando Stöcklin</a:t>
            </a:r>
          </a:p>
          <a:p>
            <a:r>
              <a:rPr lang="de-CH" dirty="0" err="1" smtClean="0"/>
              <a:t>nando.stoecklin@phbern.ch</a:t>
            </a:r>
            <a:endParaRPr lang="de-CH" dirty="0" smtClean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8278688" cy="609600"/>
          </a:xfrm>
        </p:spPr>
        <p:txBody>
          <a:bodyPr>
            <a:normAutofit/>
          </a:bodyPr>
          <a:lstStyle/>
          <a:p>
            <a:pPr algn="ctr"/>
            <a:r>
              <a:rPr lang="de-CH" dirty="0" smtClean="0"/>
              <a:t>Vielen Dank!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99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ber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phbern</Template>
  <TotalTime>0</TotalTime>
  <Words>15</Words>
  <Application>Microsoft Macintosh PowerPoint</Application>
  <PresentationFormat>Bildschirmpräsentation (4:3)</PresentationFormat>
  <Paragraphs>10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Calibri</vt:lpstr>
      <vt:lpstr>Times</vt:lpstr>
      <vt:lpstr>Arial</vt:lpstr>
      <vt:lpstr>phbern</vt:lpstr>
      <vt:lpstr>Blank</vt:lpstr>
      <vt:lpstr>Larissa</vt:lpstr>
      <vt:lpstr>Gameful Design  -Erfahrungen</vt:lpstr>
      <vt:lpstr>PowerPoint-Präsentation</vt:lpstr>
      <vt:lpstr>PowerPoint-Präsentation</vt:lpstr>
      <vt:lpstr>Vielen Dank!</vt:lpstr>
    </vt:vector>
  </TitlesOfParts>
  <Company>PHBern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Nando Stoecklin</dc:creator>
  <cp:lastModifiedBy>Nando.Stocklin@phbern.ch</cp:lastModifiedBy>
  <cp:revision>524</cp:revision>
  <cp:lastPrinted>2015-11-05T10:49:32Z</cp:lastPrinted>
  <dcterms:created xsi:type="dcterms:W3CDTF">2009-09-10T09:31:21Z</dcterms:created>
  <dcterms:modified xsi:type="dcterms:W3CDTF">2017-03-13T08:29:31Z</dcterms:modified>
</cp:coreProperties>
</file>