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872" r:id="rId3"/>
    <p:sldId id="873" r:id="rId4"/>
    <p:sldId id="885" r:id="rId5"/>
    <p:sldId id="879" r:id="rId6"/>
    <p:sldId id="883" r:id="rId7"/>
    <p:sldId id="884" r:id="rId8"/>
    <p:sldId id="798" r:id="rId9"/>
    <p:sldId id="714" r:id="rId10"/>
    <p:sldId id="871" r:id="rId11"/>
  </p:sldIdLst>
  <p:sldSz cx="9144000" cy="6858000" type="screen4x3"/>
  <p:notesSz cx="6858000" cy="9083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E91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205" autoAdjust="0"/>
    <p:restoredTop sz="60486" autoAdjust="0"/>
  </p:normalViewPr>
  <p:slideViewPr>
    <p:cSldViewPr>
      <p:cViewPr varScale="1">
        <p:scale>
          <a:sx n="47" d="100"/>
          <a:sy n="47" d="100"/>
        </p:scale>
        <p:origin x="138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FE5F0-B685-4882-8602-56997735EA91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1038"/>
            <a:ext cx="45434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746"/>
            <a:ext cx="5486400" cy="40876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7915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7915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6CA71-9148-41F8-8196-97F7781547A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H" dirty="0"/>
              <a:t>7 min auf Französisch</a:t>
            </a:r>
          </a:p>
          <a:p>
            <a:r>
              <a:rPr lang="de-CH" sz="1200" dirty="0"/>
              <a:t>Kompetenzerwerb in simulierter Interaktion (Virtual Reality) –vorgestellt wird vrist.ch, ein Spin-off der Universität Lausanne</a:t>
            </a:r>
            <a:endParaRPr lang="en-CH" sz="1200" dirty="0"/>
          </a:p>
          <a:p>
            <a:r>
              <a:rPr lang="en-CH" sz="1200" dirty="0"/>
              <a:t>Frau</a:t>
            </a:r>
            <a:r>
              <a:rPr lang="en-CH" sz="1200" baseline="0" dirty="0"/>
              <a:t> Muralt 079 825 69 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5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H" dirty="0"/>
              <a:t>M</a:t>
            </a:r>
            <a:r>
              <a:rPr lang="x-none" dirty="0"/>
              <a:t>ais</a:t>
            </a:r>
            <a:r>
              <a:rPr lang="x-none" baseline="0" dirty="0"/>
              <a:t> c’est quoi la réalité virtuelle, comment cela marche?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3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H" dirty="0"/>
              <a:t>M</a:t>
            </a:r>
            <a:r>
              <a:rPr lang="x-none" dirty="0"/>
              <a:t>ais</a:t>
            </a:r>
            <a:r>
              <a:rPr lang="x-none" baseline="0" dirty="0"/>
              <a:t> c’est quoi la réalité virtuelle, comment cela marche?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47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8E4CC-3365-42F0-A252-361337E756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20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2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2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CA71-9148-41F8-8196-97F7781547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5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Swissnex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3A91940-72B1-4C1E-8E75-4D69B3BAECDA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Swissnex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3A91940-72B1-4C1E-8E75-4D69B3BAECDA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1560" y="6356350"/>
            <a:ext cx="3505200" cy="36576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 err="1"/>
              <a:t>Swissnex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p.unil.ch/msmlab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717032"/>
            <a:ext cx="7105600" cy="990600"/>
          </a:xfrm>
        </p:spPr>
        <p:txBody>
          <a:bodyPr>
            <a:noAutofit/>
          </a:bodyPr>
          <a:lstStyle/>
          <a:p>
            <a:pPr lvl="0"/>
            <a:r>
              <a:rPr lang="en-CH" sz="2400" dirty="0"/>
              <a:t>Compétences interpersonnelles en interaction simulée (réalité virtuelle) – VRIST, une spin-off de l’Université de Lausanne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Prof. Dr. Marianne Schmid Mast</a:t>
            </a:r>
          </a:p>
          <a:p>
            <a:r>
              <a:rPr lang="en-US" sz="1800" dirty="0"/>
              <a:t>Faculty of Business and Economics (HEC), University of Lausanne, Switzerland</a:t>
            </a:r>
          </a:p>
        </p:txBody>
      </p:sp>
      <p:sp>
        <p:nvSpPr>
          <p:cNvPr id="4" name="AutoShape 4" descr="https://upload.wikimedia.org/wikipedia/it/0/09/Twitter_bird_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7" descr="https://upload.wikimedia.org/wikipedia/it/0/09/Twitter_bird_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r>
              <a:rPr lang="en-US"/>
              <a:t>www.vrist.ch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33742"/>
            <a:ext cx="8794948" cy="515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78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Réalité virtuelle pour...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907704" y="1484784"/>
            <a:ext cx="558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Formation</a:t>
            </a:r>
            <a:r>
              <a:rPr lang="de-CH" sz="2400" dirty="0"/>
              <a:t> et </a:t>
            </a:r>
            <a:r>
              <a:rPr lang="x-none" sz="2400" dirty="0"/>
              <a:t>développement</a:t>
            </a:r>
            <a:r>
              <a:rPr lang="de-CH" sz="2400" dirty="0"/>
              <a:t> personnel de compétences interpersonnelles</a:t>
            </a:r>
            <a:endParaRPr lang="fr-CH" sz="2400" dirty="0"/>
          </a:p>
        </p:txBody>
      </p:sp>
      <p:pic>
        <p:nvPicPr>
          <p:cNvPr id="10246" name="Picture 6" descr="Bildergebnis fÃ¼r 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28" y="2492896"/>
            <a:ext cx="3595970" cy="31455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4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Réalité virtuelle immersive</a:t>
            </a:r>
          </a:p>
        </p:txBody>
      </p:sp>
      <p:pic>
        <p:nvPicPr>
          <p:cNvPr id="4" name="officeEnvironment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3853" y="3068960"/>
            <a:ext cx="6557324" cy="368849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53308" y="1143000"/>
            <a:ext cx="8352928" cy="48245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dirty="0"/>
              <a:t>Lunettes 3D</a:t>
            </a:r>
            <a:endParaRPr lang="fr-CH" dirty="0"/>
          </a:p>
          <a:p>
            <a:r>
              <a:rPr lang="x-none" dirty="0"/>
              <a:t>Complètement </a:t>
            </a:r>
            <a:r>
              <a:rPr lang="fr-CH" dirty="0"/>
              <a:t>immergé dans le </a:t>
            </a:r>
            <a:r>
              <a:rPr lang="x-none" dirty="0"/>
              <a:t>monde virtuel</a:t>
            </a:r>
            <a:endParaRPr lang="fr-CH" dirty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x-none" sz="2600" dirty="0">
                <a:solidFill>
                  <a:schemeClr val="tx1"/>
                </a:solidFill>
              </a:rPr>
              <a:t>Peut bouger dans le monde virtuel</a:t>
            </a:r>
            <a:endParaRPr lang="fr-CH" sz="2600" dirty="0">
              <a:solidFill>
                <a:schemeClr val="tx1"/>
              </a:solidFill>
            </a:endParaRP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x-none" sz="2600" dirty="0">
                <a:solidFill>
                  <a:schemeClr val="tx1"/>
                </a:solidFill>
              </a:rPr>
              <a:t>Peut interagir avec des humains virtuels</a:t>
            </a:r>
            <a:endParaRPr lang="fr-CH" sz="2600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7984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Réalité virtuelle pour...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907704" y="1484784"/>
            <a:ext cx="558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Formation</a:t>
            </a:r>
            <a:r>
              <a:rPr lang="de-CH" sz="2400" dirty="0"/>
              <a:t> et </a:t>
            </a:r>
            <a:r>
              <a:rPr lang="x-none" sz="2400" dirty="0"/>
              <a:t>développement</a:t>
            </a:r>
            <a:r>
              <a:rPr lang="de-CH" sz="2400" dirty="0"/>
              <a:t> personnel de compétences interpersonnelles</a:t>
            </a:r>
            <a:endParaRPr lang="fr-CH" sz="2400" dirty="0"/>
          </a:p>
        </p:txBody>
      </p:sp>
      <p:pic>
        <p:nvPicPr>
          <p:cNvPr id="10246" name="Picture 6" descr="Bildergebnis fÃ¼r 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03003"/>
            <a:ext cx="3595970" cy="31455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108520" y="3236294"/>
            <a:ext cx="4394574" cy="48245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de-CH" dirty="0"/>
              <a:t>Possibilité de pratiquer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x-none" dirty="0"/>
              <a:t>Feedback direct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x-none" dirty="0"/>
              <a:t>Dosage du stress</a:t>
            </a:r>
            <a:endParaRPr lang="de-CH" dirty="0"/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de-CH" dirty="0"/>
              <a:t>Nouvelles expériences</a:t>
            </a:r>
            <a:endParaRPr lang="x-none" dirty="0"/>
          </a:p>
          <a:p>
            <a:pPr marL="320040" lvl="2" indent="0">
              <a:spcBef>
                <a:spcPts val="600"/>
              </a:spcBef>
              <a:buClr>
                <a:schemeClr val="accent1"/>
              </a:buClr>
              <a:buNone/>
            </a:pPr>
            <a:endParaRPr lang="x-none" dirty="0"/>
          </a:p>
          <a:p>
            <a:pPr marL="320040" lvl="2" indent="0">
              <a:spcBef>
                <a:spcPts val="600"/>
              </a:spcBef>
              <a:buClr>
                <a:schemeClr val="accent1"/>
              </a:buClr>
              <a:buNone/>
            </a:pPr>
            <a:endParaRPr lang="x-none" dirty="0"/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5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ort inter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de-CH" dirty="0"/>
              <a:t>Possibilité de pratiquer : Job Interview Training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718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64488" cy="828328"/>
          </a:xfrm>
        </p:spPr>
        <p:txBody>
          <a:bodyPr>
            <a:normAutofit fontScale="90000"/>
          </a:bodyPr>
          <a:lstStyle/>
          <a:p>
            <a:r>
              <a:rPr lang="x-none" dirty="0"/>
              <a:t>Feedback direct</a:t>
            </a:r>
            <a:r>
              <a:rPr lang="de-CH" dirty="0"/>
              <a:t> : Réaction des avatars durant la présentation en public</a:t>
            </a:r>
            <a:endParaRPr lang="en-US" dirty="0"/>
          </a:p>
        </p:txBody>
      </p:sp>
      <p:pic>
        <p:nvPicPr>
          <p:cNvPr id="3" name="smallConferenceRoom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009328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" y="980728"/>
            <a:ext cx="9068259" cy="49201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8640"/>
            <a:ext cx="8229600" cy="504056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Dosage du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9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Nouvelles expériences : Rencontrer soi-même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1520" y="1628800"/>
            <a:ext cx="8640960" cy="31683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Doppelganger (</a:t>
            </a:r>
            <a:r>
              <a:rPr lang="en-US" dirty="0" err="1"/>
              <a:t>Bailenson</a:t>
            </a:r>
            <a:r>
              <a:rPr lang="en-US" dirty="0"/>
              <a:t>, 2010)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6" y="2852937"/>
            <a:ext cx="3393282" cy="2262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731" t="36141" r="38975" b="41180"/>
          <a:stretch/>
        </p:blipFill>
        <p:spPr>
          <a:xfrm>
            <a:off x="4914837" y="2852937"/>
            <a:ext cx="3276726" cy="2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6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Virtual Reality Lab University of Lausanne</a:t>
            </a:r>
          </a:p>
        </p:txBody>
      </p:sp>
      <p:sp>
        <p:nvSpPr>
          <p:cNvPr id="2" name="Rectangle 1"/>
          <p:cNvSpPr/>
          <p:nvPr/>
        </p:nvSpPr>
        <p:spPr>
          <a:xfrm>
            <a:off x="426467" y="141277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hlinkClick r:id="rId3"/>
              </a:rPr>
              <a:t>http://wp.unil.ch/msmlab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AutoShape 2" descr="https://scontent.xx.fbcdn.net/v/t31.0-8/12622462_10156668652205556_2817599889784739946_o.jpg?oh=15c84972795bd2b2fae3a7a8ab31b129&amp;oe=58E327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69" y="2204864"/>
            <a:ext cx="5835892" cy="388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15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208</Words>
  <Application>Microsoft Office PowerPoint</Application>
  <PresentationFormat>Bildschirmpräsentation (4:3)</PresentationFormat>
  <Paragraphs>39</Paragraphs>
  <Slides>10</Slides>
  <Notes>9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Bookman Old Style</vt:lpstr>
      <vt:lpstr>Calibri</vt:lpstr>
      <vt:lpstr>Gill Sans MT</vt:lpstr>
      <vt:lpstr>Wingdings</vt:lpstr>
      <vt:lpstr>Wingdings 3</vt:lpstr>
      <vt:lpstr>Origin</vt:lpstr>
      <vt:lpstr>Compétences interpersonnelles en interaction simulée (réalité virtuelle) – VRIST, une spin-off de l’Université de Lausanne</vt:lpstr>
      <vt:lpstr>Réalité virtuelle pour...</vt:lpstr>
      <vt:lpstr>Réalité virtuelle immersive</vt:lpstr>
      <vt:lpstr>Réalité virtuelle pour...</vt:lpstr>
      <vt:lpstr>Possibilité de pratiquer : Job Interview Training</vt:lpstr>
      <vt:lpstr>Feedback direct : Réaction des avatars durant la présentation en public</vt:lpstr>
      <vt:lpstr>PowerPoint-Präsentation</vt:lpstr>
      <vt:lpstr>Nouvelles expériences : Rencontrer soi-même</vt:lpstr>
      <vt:lpstr>Virtual Reality Lab University of Lausanne</vt:lpstr>
      <vt:lpstr>www.vrist.ch</vt:lpstr>
    </vt:vector>
  </TitlesOfParts>
  <Company>HEC Lausanne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SCHMID MAST MARIANNE</dc:creator>
  <cp:lastModifiedBy>Müller, Martin</cp:lastModifiedBy>
  <cp:revision>875</cp:revision>
  <cp:lastPrinted>2016-05-04T12:27:06Z</cp:lastPrinted>
  <dcterms:created xsi:type="dcterms:W3CDTF">2016-02-11T08:08:30Z</dcterms:created>
  <dcterms:modified xsi:type="dcterms:W3CDTF">2019-03-13T14:14:21Z</dcterms:modified>
</cp:coreProperties>
</file>